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7010400" cy="939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Sheet1!$A$1:$A$2</c:f>
              <c:strCache>
                <c:ptCount val="2"/>
                <c:pt idx="0">
                  <c:v>Salt water: 98%</c:v>
                </c:pt>
                <c:pt idx="1">
                  <c:v>Fresh water: 2%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0.98</c:v>
                </c:pt>
                <c:pt idx="1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611414319146958"/>
          <c:y val="0.15329182545531489"/>
          <c:w val="0.34337729658792648"/>
          <c:h val="0.69341644794400703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Sheet1!$D$1:$D$3</c:f>
              <c:strCache>
                <c:ptCount val="3"/>
                <c:pt idx="0">
                  <c:v>Ice caps &amp; glaciers: 69%</c:v>
                </c:pt>
                <c:pt idx="1">
                  <c:v>Ground water: 30%</c:v>
                </c:pt>
                <c:pt idx="2">
                  <c:v>Lakes &amp; rivers: 1%</c:v>
                </c:pt>
              </c:strCache>
            </c:strRef>
          </c:cat>
          <c:val>
            <c:numRef>
              <c:f>Sheet1!$E$1:$E$3</c:f>
              <c:numCache>
                <c:formatCode>0%</c:formatCode>
                <c:ptCount val="3"/>
                <c:pt idx="0">
                  <c:v>0.69</c:v>
                </c:pt>
                <c:pt idx="1">
                  <c:v>0.3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433932355829698"/>
          <c:y val="7.0636482939632553E-2"/>
          <c:w val="0.42347249263426318"/>
          <c:h val="0.74298629337999422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6E3CD6E3-2798-43C1-A9B3-0EF5D1C0932C}" type="datetimeFigureOut">
              <a:rPr lang="en-CA" smtClean="0"/>
              <a:t>18/09/2013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C61BC47A-7E4A-4A72-9A6D-6E28B217F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18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87C-65A5-496D-87B3-2194CD1739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1A612AD-441A-724E-86E9-08685BC92E01}" type="datetimeFigureOut">
              <a:rPr lang="en-US" smtClean="0"/>
              <a:pPr/>
              <a:t>9/18/2013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5A3587D1-A933-904D-90AE-8F6841632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Resource: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Distribution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4746142"/>
              </p:ext>
            </p:extLst>
          </p:nvPr>
        </p:nvGraphicFramePr>
        <p:xfrm>
          <a:off x="-107384" y="1649549"/>
          <a:ext cx="5472407" cy="275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01609250"/>
              </p:ext>
            </p:extLst>
          </p:nvPr>
        </p:nvGraphicFramePr>
        <p:xfrm>
          <a:off x="2794000" y="4090976"/>
          <a:ext cx="635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Bent Arrow 6"/>
          <p:cNvSpPr/>
          <p:nvPr/>
        </p:nvSpPr>
        <p:spPr>
          <a:xfrm rot="5400000">
            <a:off x="5284260" y="2787253"/>
            <a:ext cx="832762" cy="177468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2644" y="1297126"/>
            <a:ext cx="3116083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Canada has 0.5% of Earth’s population</a:t>
            </a:r>
          </a:p>
          <a:p>
            <a:r>
              <a:rPr lang="en-US" sz="2400" b="1" dirty="0" smtClean="0"/>
              <a:t>…but 20% of it’s fresh water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040" y="440950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World’s Water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11360" y="6121399"/>
            <a:ext cx="172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World’s  Fresh Water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18" y="362890"/>
            <a:ext cx="7631526" cy="6117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7699" y="1270789"/>
            <a:ext cx="23530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Thermal power generation: Coal, nuclear, natural gas power plants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88" y="236761"/>
            <a:ext cx="7922254" cy="6401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Water Consumption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8" y="1498005"/>
            <a:ext cx="8959313" cy="434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746" y="5946970"/>
            <a:ext cx="770281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does Canada compare to other developed countries?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world’s population </a:t>
            </a:r>
            <a:r>
              <a:rPr lang="en-US" b="1" dirty="0" smtClean="0"/>
              <a:t>increases </a:t>
            </a:r>
            <a:r>
              <a:rPr lang="en-US" dirty="0" smtClean="0"/>
              <a:t>the amount of clean fresh water is </a:t>
            </a:r>
            <a:r>
              <a:rPr lang="en-US" b="1" dirty="0" smtClean="0"/>
              <a:t>decreasing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Water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600" dirty="0" smtClean="0"/>
              <a:t>one in eight people (884 million) </a:t>
            </a:r>
            <a:r>
              <a:rPr lang="en-US" sz="3600" dirty="0"/>
              <a:t>lack access to safe water </a:t>
            </a:r>
            <a:r>
              <a:rPr lang="en-US" sz="3600" dirty="0" smtClean="0"/>
              <a:t>supplies</a:t>
            </a:r>
          </a:p>
          <a:p>
            <a:pPr lvl="1">
              <a:buFont typeface="Wingdings" charset="2"/>
              <a:buChar char="§"/>
            </a:pPr>
            <a:r>
              <a:rPr lang="en-US" sz="3600" dirty="0" smtClean="0"/>
              <a:t>3.6 </a:t>
            </a:r>
            <a:r>
              <a:rPr lang="en-US" sz="3600" dirty="0"/>
              <a:t>million people die each year from water-related disease</a:t>
            </a:r>
            <a:r>
              <a:rPr lang="en-US" sz="3600" dirty="0" smtClean="0"/>
              <a:t>. </a:t>
            </a:r>
          </a:p>
          <a:p>
            <a:pPr lvl="1">
              <a:buFont typeface="Wingdings" charset="2"/>
              <a:buChar char="§"/>
            </a:pPr>
            <a:r>
              <a:rPr lang="en-US" sz="3600" dirty="0" smtClean="0"/>
              <a:t>Poor </a:t>
            </a:r>
            <a:r>
              <a:rPr lang="en-US" sz="3600" dirty="0"/>
              <a:t>people living in the slums often pay 5-10 times more per liter of water than wealthy people living in the same city</a:t>
            </a:r>
            <a:r>
              <a:rPr lang="en-US" sz="3600" dirty="0" smtClean="0"/>
              <a:t>.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Water Issues: Great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Great lakes water levels dropping due to climate change</a:t>
            </a:r>
          </a:p>
          <a:p>
            <a:r>
              <a:rPr lang="en-US" sz="3600" dirty="0" smtClean="0"/>
              <a:t>Pressure to send water from Great Lakes to southern USA</a:t>
            </a:r>
          </a:p>
          <a:p>
            <a:r>
              <a:rPr lang="en-US" sz="3600" dirty="0" smtClean="0"/>
              <a:t>Pollution from industries surrounding lakes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99"/>
            <a:ext cx="9144000" cy="590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219</TotalTime>
  <Words>145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Resource: Water</vt:lpstr>
      <vt:lpstr>Water Distribution</vt:lpstr>
      <vt:lpstr>PowerPoint Presentation</vt:lpstr>
      <vt:lpstr>PowerPoint Presentation</vt:lpstr>
      <vt:lpstr>Canada’s Water Consumption</vt:lpstr>
      <vt:lpstr>Water problems</vt:lpstr>
      <vt:lpstr>International Water Issues</vt:lpstr>
      <vt:lpstr>Local Water Issues: Great Lakes</vt:lpstr>
      <vt:lpstr>PowerPoint Presentation</vt:lpstr>
    </vt:vector>
  </TitlesOfParts>
  <Company>Jowcorp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Resource: Water</dc:title>
  <dc:creator>Office 2004 Test Drive User</dc:creator>
  <cp:lastModifiedBy>Sud, Samira</cp:lastModifiedBy>
  <cp:revision>9</cp:revision>
  <cp:lastPrinted>2013-09-17T19:04:05Z</cp:lastPrinted>
  <dcterms:created xsi:type="dcterms:W3CDTF">2011-02-15T15:45:09Z</dcterms:created>
  <dcterms:modified xsi:type="dcterms:W3CDTF">2013-09-18T16:02:30Z</dcterms:modified>
</cp:coreProperties>
</file>