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7" r:id="rId5"/>
    <p:sldId id="268" r:id="rId6"/>
    <p:sldId id="265" r:id="rId7"/>
    <p:sldId id="258" r:id="rId8"/>
    <p:sldId id="259" r:id="rId9"/>
    <p:sldId id="261" r:id="rId10"/>
    <p:sldId id="262" r:id="rId11"/>
    <p:sldId id="263" r:id="rId12"/>
    <p:sldId id="264" r:id="rId13"/>
  </p:sldIdLst>
  <p:sldSz cx="9144000" cy="6858000" type="screen4x3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C50CB31F-5F17-4C1B-B029-145341B6DDCD}" type="datetimeFigureOut">
              <a:rPr lang="en-CA" smtClean="0"/>
              <a:t>27/08/2013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B87E5AEE-5B36-449D-A84C-ADAA57DD57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575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E1114542-F230-4093-BF29-96343DB12682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4050"/>
            <a:ext cx="5608320" cy="4229100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19C5B4B6-D577-483E-A7E1-2CB4B184FB5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62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B4B6-D577-483E-A7E1-2CB4B184FB50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8F2236-E20D-46DE-957F-3E717F15C2F9}" type="datetimeFigureOut">
              <a:rPr lang="en-US" smtClean="0"/>
              <a:pPr/>
              <a:t>8/27/2013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0C8ABC-300B-43C8-A246-A3A5CF4F0517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#cite_note-impossible-1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8zBC2dvER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i="1" dirty="0" smtClean="0"/>
              <a:t>Maps:  The Geographer’s Basic Tools</a:t>
            </a:r>
            <a:endParaRPr lang="en-CA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4290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maps </a:t>
            </a:r>
            <a:r>
              <a:rPr lang="en-CA" dirty="0" err="1" smtClean="0"/>
              <a:t>con’td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u="sng" dirty="0" smtClean="0"/>
              <a:t>Thematic Maps </a:t>
            </a:r>
            <a:r>
              <a:rPr lang="en-CA" sz="3200" dirty="0" smtClean="0"/>
              <a:t>illustrate specific information about a place.</a:t>
            </a:r>
          </a:p>
          <a:p>
            <a:pPr lvl="1"/>
            <a:r>
              <a:rPr lang="en-CA" sz="3200" dirty="0" smtClean="0"/>
              <a:t>Examples: climate regions, religions, age cohorts, ...</a:t>
            </a:r>
            <a:endParaRPr lang="en-C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3205861" cy="2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8"/>
            <a:ext cx="2857520" cy="23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maps </a:t>
            </a:r>
            <a:r>
              <a:rPr lang="en-CA" dirty="0" err="1" smtClean="0"/>
              <a:t>con’td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u="sng" dirty="0" smtClean="0"/>
              <a:t>Topographic Maps </a:t>
            </a:r>
            <a:r>
              <a:rPr lang="en-CA" sz="3200" dirty="0" smtClean="0"/>
              <a:t>use symbols to show a variety of features.  Two important features are contour lines and a grid system.  See text pg. 25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71942"/>
            <a:ext cx="3071834" cy="25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500462" cy="30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Activity:  Digital Mapping (page 26)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Complete the activity  # 1 – 5  </a:t>
            </a:r>
          </a:p>
          <a:p>
            <a:pPr lvl="1"/>
            <a:r>
              <a:rPr lang="en-CA" sz="3400" dirty="0" smtClean="0"/>
              <a:t>(Google maps)</a:t>
            </a:r>
          </a:p>
          <a:p>
            <a:pPr lvl="1"/>
            <a:endParaRPr lang="en-CA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Map?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It is a representation of Earth’s features drawn on a flat surface.</a:t>
            </a:r>
            <a:endParaRPr lang="en-CA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Projections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/>
              <a:t>Winkel</a:t>
            </a:r>
            <a:r>
              <a:rPr lang="en-CA" b="1" dirty="0"/>
              <a:t> </a:t>
            </a:r>
            <a:r>
              <a:rPr lang="en-CA" b="1" dirty="0" err="1"/>
              <a:t>tripel</a:t>
            </a:r>
            <a:r>
              <a:rPr lang="en-CA" b="1" dirty="0"/>
              <a:t> </a:t>
            </a:r>
            <a:r>
              <a:rPr lang="en-CA" b="1" dirty="0" smtClean="0"/>
              <a:t>projection:  </a:t>
            </a:r>
            <a:r>
              <a:rPr lang="en-CA" dirty="0" err="1"/>
              <a:t>Winkel's</a:t>
            </a:r>
            <a:r>
              <a:rPr lang="en-CA" dirty="0"/>
              <a:t> goal of minimizing </a:t>
            </a:r>
            <a:r>
              <a:rPr lang="en-CA" dirty="0" smtClean="0"/>
              <a:t>three kinds of distortion </a:t>
            </a:r>
            <a:r>
              <a:rPr lang="en-CA" dirty="0"/>
              <a:t>area, direction and distance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45620"/>
            <a:ext cx="5760640" cy="35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1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Projections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Robinson </a:t>
            </a:r>
            <a:r>
              <a:rPr lang="en-CA" b="1" dirty="0" smtClean="0"/>
              <a:t>projection:  </a:t>
            </a:r>
            <a:r>
              <a:rPr lang="en-CA" dirty="0"/>
              <a:t>The </a:t>
            </a:r>
            <a:r>
              <a:rPr lang="en-CA" b="1" dirty="0"/>
              <a:t>Robinson projection</a:t>
            </a:r>
            <a:r>
              <a:rPr lang="en-CA" dirty="0"/>
              <a:t> is </a:t>
            </a:r>
            <a:r>
              <a:rPr lang="en-CA" dirty="0" smtClean="0"/>
              <a:t>a map projections </a:t>
            </a:r>
            <a:r>
              <a:rPr lang="en-CA" dirty="0"/>
              <a:t>of </a:t>
            </a:r>
            <a:r>
              <a:rPr lang="en-CA" dirty="0" smtClean="0"/>
              <a:t>a world map, </a:t>
            </a:r>
            <a:r>
              <a:rPr lang="en-CA" dirty="0"/>
              <a:t>which shows the entire world at once. It was specifically created in an attempt to find a good compromise to the problem of readily showing the whole globe as a flat image.</a:t>
            </a:r>
            <a:r>
              <a:rPr lang="en-CA" baseline="30000" dirty="0">
                <a:hlinkClick r:id="rId2" action="ppaction://hlinkfile"/>
              </a:rPr>
              <a:t>[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5544616" cy="28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Projections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Petersen Projection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80878"/>
            <a:ext cx="6424918" cy="40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dirty="0" smtClean="0"/>
              <a:t>Map Projections</a:t>
            </a:r>
            <a:br>
              <a:rPr lang="en-CA" dirty="0" smtClean="0"/>
            </a:br>
            <a:r>
              <a:rPr lang="en-CA" i="1" dirty="0" smtClean="0"/>
              <a:t>West Wing</a:t>
            </a:r>
            <a:endParaRPr lang="en-CA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/>
              </a:rPr>
              <a:t>http://www.youtube.com/watch?v=n8zBC2dvERM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The scale of the map shows the relationship between the size of an object (</a:t>
            </a:r>
            <a:r>
              <a:rPr lang="en-CA" sz="2800" dirty="0" err="1" smtClean="0"/>
              <a:t>eg</a:t>
            </a:r>
            <a:r>
              <a:rPr lang="en-CA" sz="2800" dirty="0" smtClean="0"/>
              <a:t> lake, highway,) in real life and its size drawn on the map.</a:t>
            </a:r>
          </a:p>
          <a:p>
            <a:r>
              <a:rPr lang="en-CA" sz="2800" b="1" u="sng" dirty="0" smtClean="0"/>
              <a:t>Small-scale</a:t>
            </a:r>
            <a:r>
              <a:rPr lang="en-CA" sz="2800" dirty="0" smtClean="0"/>
              <a:t> maps show a small amount of detail in a large area.  </a:t>
            </a:r>
            <a:r>
              <a:rPr lang="en-CA" sz="2800" dirty="0" err="1" smtClean="0"/>
              <a:t>Eg</a:t>
            </a:r>
            <a:r>
              <a:rPr lang="en-CA" sz="2800" dirty="0" smtClean="0"/>
              <a:t> world map</a:t>
            </a:r>
          </a:p>
          <a:p>
            <a:pPr lvl="1"/>
            <a:r>
              <a:rPr lang="en-CA" sz="2800" dirty="0" smtClean="0"/>
              <a:t>1: 17 500 000</a:t>
            </a:r>
            <a:endParaRPr lang="en-C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576" y="4786322"/>
            <a:ext cx="409156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Scale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u="sng" dirty="0" smtClean="0"/>
              <a:t>Large scale </a:t>
            </a:r>
            <a:r>
              <a:rPr lang="en-CA" sz="3200" dirty="0" smtClean="0"/>
              <a:t>maps show a large amount of detail in a small area.  </a:t>
            </a:r>
            <a:r>
              <a:rPr lang="en-CA" sz="3200" dirty="0" err="1" smtClean="0"/>
              <a:t>Eg</a:t>
            </a:r>
            <a:r>
              <a:rPr lang="en-CA" sz="3200" dirty="0" smtClean="0"/>
              <a:t> residential planning, Canada’s Wonderland,...</a:t>
            </a:r>
          </a:p>
          <a:p>
            <a:r>
              <a:rPr lang="en-CA" sz="3200" dirty="0" smtClean="0"/>
              <a:t>1: 500, 1: 25 000</a:t>
            </a:r>
            <a:endParaRPr lang="en-C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3797982" cy="24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7"/>
            <a:ext cx="3143272" cy="275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/>
              <a:t>Types of Maps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u="sng" dirty="0" smtClean="0"/>
              <a:t>General-purpose maps:  </a:t>
            </a:r>
            <a:r>
              <a:rPr lang="en-CA" sz="3200" dirty="0" smtClean="0"/>
              <a:t>provide many types of information on one map.  </a:t>
            </a:r>
            <a:endParaRPr lang="en-CA" sz="3200" dirty="0"/>
          </a:p>
          <a:p>
            <a:pPr lvl="1"/>
            <a:r>
              <a:rPr lang="en-CA" sz="2800" dirty="0" smtClean="0"/>
              <a:t>Examples: bodies of water, roads, railway lines, parks, elevation, towns and cities, political boundaries, latitude and longitude, national and provincial parks</a:t>
            </a: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8632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14884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316</Words>
  <Application>Microsoft Office PowerPoint</Application>
  <PresentationFormat>On-screen Show (4:3)</PresentationFormat>
  <Paragraphs>38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Maps:  The Geographer’s Basic Tools</vt:lpstr>
      <vt:lpstr>What is a Map?</vt:lpstr>
      <vt:lpstr>Map Projections</vt:lpstr>
      <vt:lpstr>Map Projections</vt:lpstr>
      <vt:lpstr>Map Projections</vt:lpstr>
      <vt:lpstr>Map Projections West Wing</vt:lpstr>
      <vt:lpstr>Scale</vt:lpstr>
      <vt:lpstr>Scale cont’d</vt:lpstr>
      <vt:lpstr>Types of Maps</vt:lpstr>
      <vt:lpstr>Types of maps con’td</vt:lpstr>
      <vt:lpstr>Types of maps con’td</vt:lpstr>
      <vt:lpstr>Activity:  Digital Mapping (page 26)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Maps:  The Geographer’s Basic Tools</dc:title>
  <dc:creator>suzanne</dc:creator>
  <cp:lastModifiedBy>Kopyto, Suzanne</cp:lastModifiedBy>
  <cp:revision>26</cp:revision>
  <cp:lastPrinted>2013-08-27T15:19:38Z</cp:lastPrinted>
  <dcterms:created xsi:type="dcterms:W3CDTF">2010-09-14T01:06:04Z</dcterms:created>
  <dcterms:modified xsi:type="dcterms:W3CDTF">2013-08-27T15:21:13Z</dcterms:modified>
</cp:coreProperties>
</file>